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94660"/>
  </p:normalViewPr>
  <p:slideViewPr>
    <p:cSldViewPr>
      <p:cViewPr varScale="1">
        <p:scale>
          <a:sx n="109" d="100"/>
          <a:sy n="109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48;&#1052;&#1040;\Desktop\&#1044;&#1083;&#1103;%20&#1088;&#1072;&#1073;&#1086;&#1090;&#1099;\&#1052;&#1072;&#1084;&#1080;&#1085;&#1072;%20&#1056;&#1072;&#1073;&#1086;&#1090;&#1072;\&#1086;&#1089;&#1077;&#1085;&#1085;&#1103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48;&#1052;&#1040;\Desktop\&#1044;&#1083;&#1103;%20&#1088;&#1072;&#1073;&#1086;&#1090;&#1099;\&#1052;&#1072;&#1084;&#1080;&#1085;&#1072;%20&#1056;&#1072;&#1073;&#1086;&#1090;&#1072;\&#1086;&#1089;&#1077;&#1085;&#1085;&#1103;&#1103;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img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звери к зиме готовятся.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036496" cy="17728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Подготовила Смирнова О.В. Воспитатель д/с </a:t>
            </a:r>
            <a:r>
              <a:rPr lang="ru-RU" sz="2400" dirty="0" smtClean="0">
                <a:solidFill>
                  <a:srgbClr val="FF0000"/>
                </a:solidFill>
              </a:rPr>
              <a:t>114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г.Рыбинск.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ДИМА\Desktop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80728"/>
            <a:ext cx="6858000" cy="4067175"/>
          </a:xfrm>
          <a:prstGeom prst="rect">
            <a:avLst/>
          </a:prstGeom>
          <a:noFill/>
        </p:spPr>
      </p:pic>
      <p:pic>
        <p:nvPicPr>
          <p:cNvPr id="7" name="осення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МА\Desktop\img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</a:t>
            </a:r>
            <a:r>
              <a:rPr lang="ru-RU" smtClean="0">
                <a:solidFill>
                  <a:srgbClr val="FF0000"/>
                </a:solidFill>
              </a:rPr>
              <a:t>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сення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88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Осень в лесу. Не слышно птичьих песен.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ДИМА\Desktop\doroga_osen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6043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																																																																														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Ёж нашёл ямку в трухлявом пне, натаскал туда листьев -вот и готово жильё на зиму. Будет спать до весны.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ДИМА\Desktop\06-00155-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648575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8417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Белка скоро поменяет летнюю шубку рыжую на серую зимнюю.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ДИМА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62000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008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 пока запасает орехи и жёлуди, складывает их в дупло, прячет в щели.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ДИМА\Desktop\phpThumb_generated_thumbnail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5086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008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Медведица берлогу выкопала под корнями старой ели, устлала её ветками, натаскала мху. Будет спать всю зиму. Зимою у неё появятся медвежата.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ДИМА\Desktop\bj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1844824"/>
            <a:ext cx="7196534" cy="5013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401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Лиса неслышно крадется по осеннему лесу. Листья в лесу красные и шерсть красная, к зиме густая стала. Легко лисе к добыче незаметно подкрадываться.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ДИМА\Desktop\439785__autumn-fox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61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Заяц-беляк меняет летнюю серую шубку на белую зимнюю. Легко ему будет от врагов прятаться на снегу.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ДИМА\Desktop\Zaiac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104456" cy="2664296"/>
          </a:xfrm>
          <a:prstGeom prst="rect">
            <a:avLst/>
          </a:prstGeom>
          <a:noFill/>
        </p:spPr>
      </p:pic>
      <p:pic>
        <p:nvPicPr>
          <p:cNvPr id="9220" name="Picture 4" descr="C:\Users\ДИМА\Desktop\10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9"/>
            <a:ext cx="3960440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41168"/>
            <a:ext cx="914400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Волк к зиме подготовился .Шерсть стала густая, теплая. Всю зиму будет волк охотиться за добычей.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ДИМА\Desktop\95484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208912" cy="4750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167</Words>
  <Application>Microsoft Office PowerPoint</Application>
  <PresentationFormat>Экран (4:3)</PresentationFormat>
  <Paragraphs>13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Как звери к зиме готовятся.</vt:lpstr>
      <vt:lpstr>Осень в лесу. Не слышно птичьих песен.</vt:lpstr>
      <vt:lpstr>                                                                              </vt:lpstr>
      <vt:lpstr>Презентация PowerPoint</vt:lpstr>
      <vt:lpstr>А пока запасает орехи и жёлуди, складывает их в дупло, прячет в щели.</vt:lpstr>
      <vt:lpstr>Медведица берлогу выкопала под корнями старой ели, устлала её ветками, натаскала мху. Будет спать всю зиму. Зимою у неё появятся медвежата.</vt:lpstr>
      <vt:lpstr>Лиса неслышно крадется по осеннему лесу. Листья в лесу красные и шерсть красная, к зиме густая стала. Легко лисе к добыче незаметно подкрадываться.</vt:lpstr>
      <vt:lpstr>Заяц-беляк меняет летнюю серую шубку на белую зимнюю. Легко ему будет от врагов прятаться на снегу.</vt:lpstr>
      <vt:lpstr>Волк к зиме подготовился .Шерсть стала густая, теплая. Всю зиму будет волк охотиться за добычей.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к зиме готовятся.</dc:title>
  <dc:creator>ДИМА</dc:creator>
  <cp:lastModifiedBy>A</cp:lastModifiedBy>
  <cp:revision>9</cp:revision>
  <dcterms:created xsi:type="dcterms:W3CDTF">2015-11-02T15:56:20Z</dcterms:created>
  <dcterms:modified xsi:type="dcterms:W3CDTF">2021-02-15T16:53:49Z</dcterms:modified>
</cp:coreProperties>
</file>