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59" r:id="rId5"/>
    <p:sldId id="280" r:id="rId6"/>
    <p:sldId id="281" r:id="rId7"/>
    <p:sldId id="290" r:id="rId8"/>
    <p:sldId id="291" r:id="rId9"/>
    <p:sldId id="292" r:id="rId10"/>
    <p:sldId id="282" r:id="rId11"/>
    <p:sldId id="293" r:id="rId12"/>
    <p:sldId id="283" r:id="rId13"/>
    <p:sldId id="284" r:id="rId14"/>
    <p:sldId id="294" r:id="rId15"/>
    <p:sldId id="286" r:id="rId16"/>
    <p:sldId id="287" r:id="rId17"/>
    <p:sldId id="288" r:id="rId18"/>
    <p:sldId id="289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59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50019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МДОУ детский сад №114</a:t>
            </a:r>
            <a:b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Внутрикорпоративное обучение</a:t>
            </a:r>
            <a:endParaRPr lang="ru-RU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786214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Образовательная </a:t>
            </a:r>
            <a:r>
              <a:rPr lang="ru-RU" sz="3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кинезеология</a:t>
            </a:r>
            <a:endParaRPr lang="ru-RU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Иванова Татьяна Борисовна, педагог-психолог</a:t>
            </a:r>
          </a:p>
          <a:p>
            <a:r>
              <a:rPr lang="ru-RU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Валенкина</a:t>
            </a: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Ольга Владимировна, учитель - логопед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 апреля 2017г.</a:t>
            </a:r>
          </a:p>
          <a:p>
            <a:endParaRPr lang="ru-RU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www.fitball.ru/files/fitball/image/new_club_listovka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86190"/>
            <a:ext cx="2721855" cy="111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БАЛАНС ДЛЯ УЛУЧШЕНИЯ МЫСЛИТЕЛЬНОЙ ДЕЯТЕЛЬНОСТИ </a:t>
            </a:r>
            <a:endParaRPr lang="ru-RU" sz="2400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Настройка: 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Постановка цели: </a:t>
            </a:r>
            <a:endParaRPr lang="ru-RU" sz="2000" dirty="0" smtClean="0">
              <a:solidFill>
                <a:srgbClr val="00B05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Я размышляю.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Я пытаюсь понять.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Я понимаю.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Я принимаю решение.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У меня все получиться.</a:t>
            </a:r>
            <a:endParaRPr lang="ru-RU" sz="2000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Преддеятельность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Меню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1) Точки Земли.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2) Точки пространства.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    3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) Точки равновесия.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sysunny.ru/images/Tests/test-raven-E%2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4946898" cy="45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«Точки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земли»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Правая  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рука </a:t>
            </a: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лежит на пупке</a:t>
            </a: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левая  рука пальцами держит подбородок (большой палец снизу подбородка).    Дыхание брюшное.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00B05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Точки пространства»</a:t>
            </a:r>
            <a:endParaRPr lang="ru-RU" sz="2000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Правая  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рука лежит сзади на копчике, пальцами книзу, левая пожимает точку под носом над верхней губой. Дыхание </a:t>
            </a: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брюшное. Далее 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руки </a:t>
            </a: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поменять.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ru-RU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Arial" pitchFamily="34" charset="0"/>
              </a:rPr>
              <a:t>      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«Точки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равновесия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Правая  рука лежит на пупке, тремя пальцами левой руки (средним, безымянным и мизинцем) массируется ямочка за ушной раковиной, сконцентрировать внимание. Дыхание брюшное.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700" dirty="0" smtClean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70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БАЛАНС </a:t>
            </a:r>
            <a:r>
              <a:rPr lang="ru-RU" sz="27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ДЛЯ КОНЦЕНТРАЦИИ ВНИМАНИЯ 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Настройка: 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Постановка цели: </a:t>
            </a:r>
            <a:endParaRPr lang="ru-RU" sz="2000" dirty="0" smtClean="0">
              <a:solidFill>
                <a:srgbClr val="00B05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Я слушаю 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Я слышу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Я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понимаю</a:t>
            </a:r>
            <a:endParaRPr lang="ru-RU" sz="2000" dirty="0" smtClean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Я выполняю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У меня все получиться</a:t>
            </a:r>
            <a:endParaRPr lang="ru-RU" sz="2000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Преддеятельность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Меню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1) Перекрестный шаг.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2) «</a:t>
            </a:r>
            <a:r>
              <a:rPr lang="ru-RU" sz="2000" dirty="0" err="1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Энергизатор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3) «Рокер».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  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Написать 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числа от 1 до 20, одновременно считая вслух от 20 до 1. 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Если человек 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сразу начинает сбиваться – у него слабое распределение внимания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b="1" dirty="0" smtClean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    «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Перекрёстный шаг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Энергизатор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оложите 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руки на стол перед собой. Наклоните подбородок к груди. Ощутите растяжение мышц спины и расслабление плеч. С глубоким вдохом запрокиньте голову назад, прогните спину и раскройте грудную клетку. Затем сделайте выдох, снова расслабьте спину и опустите подбородок к груди</a:t>
            </a: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«Рокер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Упражнение выполняется сидя на полу или на стуле, масса тела на копчике и на руках сзади или на коленях, копчик вырисовывает «ленивые восьмерки».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Баланс для развития устной речи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algn="just">
              <a:lnSpc>
                <a:spcPct val="115000"/>
              </a:lnSpc>
            </a:pPr>
            <a:r>
              <a:rPr lang="ru-RU" sz="24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Настройка: </a:t>
            </a:r>
            <a:endParaRPr lang="ru-RU" sz="24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sz="24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Постановка цели: </a:t>
            </a:r>
            <a:endParaRPr lang="ru-RU" sz="24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28600" lvl="0" algn="just">
              <a:lnSpc>
                <a:spcPct val="115000"/>
              </a:lnSpc>
            </a:pPr>
            <a:r>
              <a:rPr lang="ru-RU" sz="2400" dirty="0" err="1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Преддеятеяльность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endParaRPr lang="ru-RU" sz="24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400" u="sng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Меню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endParaRPr lang="ru-RU" sz="24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sz="24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Мозговая шапочка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»</a:t>
            </a:r>
          </a:p>
          <a:p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«Сова»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«Слон»</a:t>
            </a:r>
            <a:endParaRPr lang="ru-RU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«Мозговая шапочка»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Пальцами левой руки взяться  за кон­чик правого уха или ушной раковины, и, потягивая, разворачивать к лицу по всей поверхности. Или: одновременно обеими руками за уши с противоположных сторон. Выполнять поочередно большой – указательный, большой – мизинец, большой – безымянный, большой – средний пальцами.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2000" dirty="0" smtClean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 «Сова»</a:t>
            </a:r>
            <a:endParaRPr lang="ru-RU" sz="2200" dirty="0" smtClean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sz="22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Правую  руку положить на противоположное  плечо и с силой оттянуть  мышцу пальцами и запястьем, а середина ладони не касается плеча, Голова опущена вниз. Глубокий вдох и на выдох голову плавно повернуть в любую сторону. Амплитуда поворота как можно больше, взгляд по кругу и за спину («сова ищет глазами мышку бегающую по кругу «). Вдох второй делается, когда взгляд у плеча, выдох - поворот головы к другому плечу, взгляд одновременно скользит по кругу. По три раза в обе стороны.</a:t>
            </a:r>
            <a:endParaRPr lang="ru-RU" sz="2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«Слон»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Правая 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рука вытягивается вперёд - это «хобот», ухо с той же стороны положить на плечо как можно плотнее, чтобы между ними можно было положить лист бумаги. «Хоботом рисовать «ленивые восьмерки» три раза. Глаза следят за движением кончиков пальцев</a:t>
            </a:r>
            <a:r>
              <a:rPr lang="ru-RU" sz="20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. Руку 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поменять, повторить движение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Будьте здоровы!</a:t>
            </a:r>
            <a:b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3352777" cy="37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Все упражнения разделены на 4 группы:</a:t>
            </a:r>
            <a:br>
              <a:rPr lang="ru-RU" sz="28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1. Энергетические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упражнения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ahoma"/>
                <a:ea typeface="Times New Roman"/>
              </a:rPr>
              <a:t> </a:t>
            </a:r>
            <a:r>
              <a:rPr lang="ru-RU" sz="2000" dirty="0">
                <a:solidFill>
                  <a:srgbClr val="00B050"/>
                </a:solidFill>
                <a:latin typeface="Tahoma"/>
                <a:ea typeface="Times New Roman"/>
              </a:rPr>
              <a:t>Навыки организации и поддержания равновесия в статическом состоянии и в движении, таких как удержание в заданном положении головы, тела в вертикальном положении стоя на ногах, в процессе </a:t>
            </a:r>
            <a:r>
              <a:rPr lang="ru-RU" sz="2000" dirty="0" smtClean="0">
                <a:solidFill>
                  <a:srgbClr val="00B050"/>
                </a:solidFill>
                <a:latin typeface="Tahoma"/>
                <a:ea typeface="Times New Roman"/>
              </a:rPr>
              <a:t>ходьбы. </a:t>
            </a:r>
            <a:r>
              <a:rPr lang="ru-RU" sz="2000" dirty="0">
                <a:solidFill>
                  <a:srgbClr val="00B050"/>
                </a:solidFill>
                <a:latin typeface="Tahoma"/>
                <a:ea typeface="Times New Roman"/>
              </a:rPr>
              <a:t>Эти навыки также включают в себя направленное движение, изгибы, потягивания, поднимание или перенос, толкание, тяга, поворот, кручение, вращение. </a:t>
            </a:r>
            <a:r>
              <a:rPr lang="ru-RU" sz="2000" dirty="0" smtClean="0">
                <a:solidFill>
                  <a:srgbClr val="00B050"/>
                </a:solidFill>
                <a:latin typeface="Tahoma"/>
                <a:ea typeface="Times New Roman"/>
              </a:rPr>
              <a:t>Эти </a:t>
            </a:r>
            <a:r>
              <a:rPr lang="ru-RU" sz="2000" dirty="0">
                <a:solidFill>
                  <a:srgbClr val="00B050"/>
                </a:solidFill>
                <a:latin typeface="Tahoma"/>
                <a:ea typeface="Times New Roman"/>
              </a:rPr>
              <a:t>навыки являются подготовкой к планированию, организации, и выстраиванию </a:t>
            </a:r>
            <a:r>
              <a:rPr lang="ru-RU" sz="2000" dirty="0" smtClean="0">
                <a:solidFill>
                  <a:srgbClr val="00B050"/>
                </a:solidFill>
                <a:latin typeface="Tahoma"/>
                <a:ea typeface="Times New Roman"/>
              </a:rPr>
              <a:t>деятельности.</a:t>
            </a:r>
            <a:endParaRPr lang="ru-RU" sz="2000" dirty="0" smtClean="0">
              <a:solidFill>
                <a:srgbClr val="00B05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2. Углубление положения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rgbClr val="00B050"/>
                </a:solidFill>
                <a:latin typeface="Tahoma"/>
                <a:ea typeface="Times New Roman"/>
              </a:rPr>
              <a:t>Р</a:t>
            </a:r>
            <a:r>
              <a:rPr lang="ru-RU" sz="2000" dirty="0" smtClean="0">
                <a:solidFill>
                  <a:srgbClr val="00B050"/>
                </a:solidFill>
                <a:latin typeface="Tahoma"/>
                <a:ea typeface="Times New Roman"/>
              </a:rPr>
              <a:t>азвитие </a:t>
            </a:r>
            <a:r>
              <a:rPr lang="ru-RU" sz="2000" dirty="0">
                <a:solidFill>
                  <a:srgbClr val="00B050"/>
                </a:solidFill>
                <a:latin typeface="Tahoma"/>
                <a:ea typeface="Times New Roman"/>
              </a:rPr>
              <a:t>навыков организации и поддержания равновесия в социуме (обществе), включающих в себя способности к игре и самоконтролю. </a:t>
            </a:r>
            <a:endParaRPr lang="ru-RU" sz="2000" dirty="0" smtClean="0">
              <a:solidFill>
                <a:srgbClr val="00B050"/>
              </a:solidFill>
              <a:latin typeface="Tahoma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70C0"/>
                </a:solidFill>
                <a:latin typeface="Tahoma"/>
                <a:ea typeface="Times New Roman"/>
                <a:cs typeface="Times New Roman"/>
              </a:rPr>
              <a:t>Применение этих упражнений в школе помогает ученикам в самоорганизации и контроле собственных движений</a:t>
            </a: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 smtClean="0">
              <a:solidFill>
                <a:srgbClr val="00B05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3. Растягивающие движения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00B050"/>
                </a:solidFill>
                <a:latin typeface="Tahoma"/>
                <a:ea typeface="Times New Roman"/>
              </a:rPr>
              <a:t>Навыки </a:t>
            </a:r>
            <a:r>
              <a:rPr lang="ru-RU" sz="2000" dirty="0">
                <a:solidFill>
                  <a:srgbClr val="00B050"/>
                </a:solidFill>
                <a:latin typeface="Tahoma"/>
                <a:ea typeface="Times New Roman"/>
              </a:rPr>
              <a:t>управления движением, включая такие движения как ползанье, ходьба, бег, прыгание, лазание, </a:t>
            </a:r>
            <a:r>
              <a:rPr lang="ru-RU" sz="2000" dirty="0" err="1">
                <a:solidFill>
                  <a:srgbClr val="00B050"/>
                </a:solidFill>
                <a:latin typeface="Tahoma"/>
                <a:ea typeface="Times New Roman"/>
              </a:rPr>
              <a:t>скакание</a:t>
            </a:r>
            <a:r>
              <a:rPr lang="ru-RU" sz="2000" dirty="0">
                <a:solidFill>
                  <a:srgbClr val="00B050"/>
                </a:solidFill>
                <a:latin typeface="Tahoma"/>
                <a:ea typeface="Times New Roman"/>
              </a:rPr>
              <a:t>, перескакивание, перепрыгивание, отталкивание. Движения, которые являются подготовкой к высоко-организованной познавательной деятельности, такой как: прогнозирование, понимание, длительное удержание внимания. 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4. Срединные движения - </a:t>
            </a:r>
            <a:r>
              <a:rPr lang="ru-RU" sz="2400" b="1" dirty="0" smtClean="0">
                <a:solidFill>
                  <a:srgbClr val="333333"/>
                </a:solidFill>
                <a:latin typeface="Tahoma"/>
                <a:ea typeface="Times New Roman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ahoma"/>
                <a:ea typeface="Times New Roman"/>
              </a:rPr>
              <a:t>механизм коммуникации и обработки информации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>
                <a:solidFill>
                  <a:srgbClr val="00B050"/>
                </a:solidFill>
                <a:latin typeface="Tahoma"/>
                <a:ea typeface="Times New Roman"/>
              </a:rPr>
              <a:t>Навыки общения/переработки сенсомоторной информации, включая смотрение, слушание, удерживание и отпускание объектов, использование орудий, рисование, письмо, использование ножниц, использование цифр и букв, бросание, удары, отбивание или ловля мячика. </a:t>
            </a:r>
            <a:endParaRPr lang="ru-RU" sz="22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pPr marL="342900" lvl="0">
              <a:lnSpc>
                <a:spcPct val="115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lang="ru-RU" sz="18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Сенсомоторные маячки при выполнении упражнений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Занимаясь гимнастикой мозга человек осваивает различные способы движения в трех различных </a:t>
            </a: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направлениях</a:t>
            </a: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ru-RU" sz="1800" dirty="0" smtClean="0">
                <a:solidFill>
                  <a:srgbClr val="0070C0"/>
                </a:solidFill>
                <a:latin typeface="Tahoma"/>
                <a:ea typeface="Times New Roman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Tahoma"/>
                <a:ea typeface="Times New Roman"/>
              </a:rPr>
              <a:t>равновесие, движение и сенсомоторная </a:t>
            </a:r>
            <a:r>
              <a:rPr lang="ru-RU" sz="1800" dirty="0" smtClean="0">
                <a:solidFill>
                  <a:srgbClr val="0070C0"/>
                </a:solidFill>
                <a:latin typeface="Tahoma"/>
                <a:ea typeface="Times New Roman"/>
              </a:rPr>
              <a:t>координация</a:t>
            </a: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. В </a:t>
            </a: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практике </a:t>
            </a: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упражнений </a:t>
            </a: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вы можете использовать следующие маячки-подсказки на которые нужно обратить внимание</a:t>
            </a:r>
            <a:endParaRPr lang="ru-RU" sz="18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8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Действия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в срединной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зоне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2000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 Стойте прямо, поставьте ноги на ширине плеч, перенесите вес на пятки, внешние кромки ступней должны быть параллельны (пальцы ног при этом будут слегка направлены в одну точку).</a:t>
            </a:r>
            <a:endParaRPr lang="ru-RU" sz="1800" dirty="0" smtClean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Пошевелите слегка своим плечом и противоположным ему бедром одновременно и попеременно, почувствуйте как они связаны.</a:t>
            </a:r>
            <a:endParaRPr lang="ru-RU" sz="1800" dirty="0" smtClean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Дышите с помощью живота во время движений, сопровождайте вдохом движения, идущие вверх и выдохом движения, идущие вниз или напряжения тела.</a:t>
            </a:r>
            <a:endParaRPr lang="ru-RU" sz="1800" dirty="0" smtClean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lvl="0" indent="0" algn="ctr">
              <a:lnSpc>
                <a:spcPct val="115000"/>
              </a:lnSpc>
              <a:buNone/>
            </a:pPr>
            <a:r>
              <a:rPr lang="ru-RU" sz="22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Стабилизация и </a:t>
            </a: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равновесие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450215">
              <a:lnSpc>
                <a:spcPct val="115000"/>
              </a:lnSpc>
            </a:pP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Поэкспериментируйте </a:t>
            </a: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с ощущением "остановки времени" в течение 1 или более минут используя замедленное движение, чтобы осознать положение тела в пространстве, переведя внимание на ощущение собственного веса и силы тяжести.</a:t>
            </a:r>
            <a:endParaRPr lang="ru-RU" sz="18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450215">
              <a:lnSpc>
                <a:spcPct val="115000"/>
              </a:lnSpc>
            </a:pP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Старайтесь </a:t>
            </a: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во время выполнения упражнений стоять босиком на полу с покрытием из мягкого натурального материала (ковре, </a:t>
            </a: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деревянном </a:t>
            </a: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полу или на траве) или  носите удобную мягкую обувь</a:t>
            </a:r>
            <a:endParaRPr lang="ru-RU" sz="18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ctr">
              <a:lnSpc>
                <a:spcPct val="115000"/>
              </a:lnSpc>
              <a:buNone/>
            </a:pPr>
            <a:r>
              <a:rPr lang="ru-RU" sz="22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Устойчивое произвольное </a:t>
            </a: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внимание</a:t>
            </a:r>
            <a:endParaRPr lang="ru-RU" sz="2200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450215">
              <a:lnSpc>
                <a:spcPct val="115000"/>
              </a:lnSpc>
            </a:pP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Начинайте </a:t>
            </a: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каждое </a:t>
            </a: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упражнение </a:t>
            </a: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вытягиваясь вверх, с ощущением как будто вы подвешены на ниточках. </a:t>
            </a: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Потянитесь</a:t>
            </a: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, выпрямите спину, расправьте плечи, опустите ребра, затылок чуть-чуть вверх, а подбородок немного к груди.</a:t>
            </a:r>
            <a:endParaRPr lang="ru-RU" sz="18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450215">
              <a:lnSpc>
                <a:spcPct val="115000"/>
              </a:lnSpc>
            </a:pP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Постарайтесь </a:t>
            </a: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в каждом движении задействовать и ощутить все мышцы своего тела как единое целое, при этом свободно перенося внимание в любую требуемую точку на теле</a:t>
            </a:r>
            <a:endParaRPr lang="ru-RU" sz="18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450215">
              <a:lnSpc>
                <a:spcPct val="115000"/>
              </a:lnSpc>
            </a:pP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положении стоя представьте две вертикальные линии справа и слева от своего тела, которые касаются и соединяют ваше ухо, плечо, бедро, коленку  и внешнюю сторону лодыжки. В положении сидя сохраняйте прямое положение тела, ноги стоят ровно на полу</a:t>
            </a:r>
            <a:endParaRPr lang="ru-RU" sz="18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1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МЕТОДИКА ВЫПОЛНЕНИЯ БАЛАНСОВ: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15000"/>
              </a:lnSpc>
              <a:buFont typeface="+mj-lt"/>
              <a:buAutoNum type="romanUcPeriod"/>
              <a:tabLst>
                <a:tab pos="907415" algn="l"/>
              </a:tabLst>
            </a:pPr>
            <a:r>
              <a:rPr lang="ru-RU" sz="3300" b="1" u="sng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Настройка</a:t>
            </a:r>
            <a:r>
              <a:rPr lang="ru-RU" sz="33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: выполнить комплекс «Пейс» и убедитесь, что наполнены энергией. </a:t>
            </a:r>
            <a:endParaRPr lang="ru-RU" sz="33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romanUcPeriod"/>
              <a:tabLst>
                <a:tab pos="907415" algn="l"/>
              </a:tabLst>
            </a:pPr>
            <a:r>
              <a:rPr lang="ru-RU" sz="3300" b="1" u="sng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Постановка</a:t>
            </a:r>
            <a:r>
              <a:rPr lang="ru-RU" sz="3300" u="sng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3300" b="1" u="sng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цели</a:t>
            </a:r>
            <a:r>
              <a:rPr lang="ru-RU" sz="3300" u="sng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ru-RU" sz="33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33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цель должна быть индивидуальной, небольшая, конкретная, на одно занятие. Если большая, на длительный период, можно написать на большом листе и повесить да видное место.</a:t>
            </a:r>
            <a:endParaRPr lang="ru-RU" sz="33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romanUcPeriod"/>
              <a:tabLst>
                <a:tab pos="907415" algn="l"/>
              </a:tabLst>
            </a:pPr>
            <a:r>
              <a:rPr lang="ru-RU" sz="3300" b="1" u="sng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Преддеятеяльность</a:t>
            </a:r>
            <a:r>
              <a:rPr lang="ru-RU" sz="33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ru-RU" sz="33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обыграть цель и зафиксировать состояние по «сцеплениям»:</a:t>
            </a:r>
            <a:endParaRPr lang="ru-RU" sz="33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а/ «высокое» - как при выполнении любимого дела, высшая концентрация сил </a:t>
            </a:r>
            <a:endParaRPr lang="ru-RU" sz="33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б/ «среднее» - активность, собранность </a:t>
            </a:r>
            <a:endParaRPr lang="ru-RU" sz="33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в/ «низкое» - как после напряжения</a:t>
            </a:r>
            <a:endParaRPr lang="ru-RU" sz="33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г/ «очень низкое» - как при выполнении нелюбимого дела, когда больше сил ни на что нет.</a:t>
            </a:r>
            <a:endParaRPr lang="ru-RU" sz="33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IV. </a:t>
            </a:r>
            <a:r>
              <a:rPr lang="ru-RU" sz="3300" b="1" u="sng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Меню</a:t>
            </a:r>
            <a:r>
              <a:rPr lang="ru-RU" sz="3300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ru-RU" sz="33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комплекс </a:t>
            </a:r>
            <a:r>
              <a:rPr lang="ru-RU" sz="33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упражнений, направленных на достижение цели.</a:t>
            </a:r>
            <a:endParaRPr lang="ru-RU" sz="33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V. </a:t>
            </a:r>
            <a:r>
              <a:rPr lang="ru-RU" sz="3300" b="1" u="sng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Последеятельность</a:t>
            </a:r>
            <a:r>
              <a:rPr lang="ru-RU" sz="3300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  <a:r>
              <a:rPr lang="ru-RU" sz="33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как и в </a:t>
            </a:r>
            <a:r>
              <a:rPr lang="ru-RU" sz="3300" dirty="0" err="1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преддеятельности</a:t>
            </a:r>
            <a:r>
              <a:rPr lang="ru-RU" sz="33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33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обыграть цель, сравнить, какие произошли изменения, положительный или отрицательный результат, в зависимости от правильно поставленной цели и правильности выполнения этапов.</a:t>
            </a:r>
            <a:endParaRPr lang="ru-RU" sz="33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1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Настройка «Пейс»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РАСЕ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основа всех балансов, наполнение позитивной эне­ргией.</a:t>
            </a:r>
          </a:p>
          <a:p>
            <a:pPr>
              <a:buNone/>
            </a:pP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Меню: </a:t>
            </a: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 Вода – энергия /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Energetic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Точки мозга – ясность /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Clear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 Перекрестный шаг – активность /</a:t>
            </a:r>
            <a:r>
              <a:rPr lang="en-US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Actiuity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 Поза Кука – позитивность /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8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«Точки мозга»</a:t>
            </a:r>
            <a:endParaRPr lang="ru-RU" sz="1800" dirty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Левую </a:t>
            </a: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руку положите на пупок, правой нащупайте две точки под ключицами слева и справа от грудины. Точки могут быть слегка болезненными. Промассируйте их большим и средним пальцами 30-40 секунд. Этим вы поможете включению внимания и легче справитесь с напряженной ситуацией. Потом </a:t>
            </a: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поменяйте </a:t>
            </a:r>
            <a:r>
              <a:rPr lang="ru-RU" sz="18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руки. </a:t>
            </a:r>
            <a:endParaRPr lang="ru-RU" sz="1800" dirty="0" smtClean="0">
              <a:solidFill>
                <a:srgbClr val="00B05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«Перекрестные шаги»</a:t>
            </a: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Упражнение выполняется следующим образом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а/ ладонью правой руки коснуться колена поднятой левой ноги, затем ладонью левой руки - колена правой ноги /8- 10 раз/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б/ выполнить то же самое, касаясь локтем колена /8 - 10 раз/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в/ выполнить то же самое, касаясь пятки ноги позади себя /8 - 10 раз/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г/ повторяют упражнения А, Б, В, но при этом после касания рука идет вверх и в сторону, противоположная нога, не касаясь пола, вниз и в сторону.</a:t>
            </a:r>
            <a:endParaRPr lang="ru-RU" sz="2000" dirty="0">
              <a:solidFill>
                <a:srgbClr val="00B05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buNone/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pPr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«Поза «Кука»</a:t>
            </a:r>
            <a:endParaRPr lang="ru-RU" sz="2200" dirty="0">
              <a:solidFill>
                <a:srgbClr val="0070C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Сидя а/ левая нога положена на колено другой ноги, правая рука положена на щиколотку, левая рука держит за носок левой ноги. </a:t>
            </a: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Дыхание</a:t>
            </a: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 выполняется следующим образом; вдох через нос, язык у верхнего неба, выдох через рот, язык идет вниз с легким присвистом, как бы издается звук «ы».</a:t>
            </a: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б/ кончики пальцев раскрыты и касаются пальцев другой руки на уровне пупка (как будто держит яблоко или мяч). Кончики пальцев напряжены и чувствуется легкое покалывание. Дыхание в том же режиме.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Стоя: а/ ноги перекрещены, руки перекрещены, вывернуты «наизнанку», прижаты на уровне груди. Режим дыхания тот же.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б/ ноги параллельно друг другу, пальцы соединяются так же как при выполнении сидя, режим дыхания тот 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1076</Words>
  <Application>Microsoft Office PowerPoint</Application>
  <PresentationFormat>Экран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МДОУ детский сад №114 Внутрикорпоративное обучение</vt:lpstr>
      <vt:lpstr>Все упражнения разделены на 4 группы: </vt:lpstr>
      <vt:lpstr>Презентация PowerPoint</vt:lpstr>
      <vt:lpstr>  . </vt:lpstr>
      <vt:lpstr>Презентация PowerPoint</vt:lpstr>
      <vt:lpstr>МЕТОДИКА ВЫПОЛНЕНИЯ БАЛАНСОВ: </vt:lpstr>
      <vt:lpstr>Настройка «Пейс»</vt:lpstr>
      <vt:lpstr>Презентация PowerPoint</vt:lpstr>
      <vt:lpstr>Презентация PowerPoint</vt:lpstr>
      <vt:lpstr>БАЛАНС ДЛЯ УЛУЧШЕНИЯ МЫСЛИТЕЛЬНОЙ ДЕЯТЕЛЬНОСТИ </vt:lpstr>
      <vt:lpstr>Презентация PowerPoint</vt:lpstr>
      <vt:lpstr>Презентация PowerPoint</vt:lpstr>
      <vt:lpstr> БАЛАНС ДЛЯ КОНЦЕНТРАЦИИ ВНИМАНИЯ  </vt:lpstr>
      <vt:lpstr>Презентация PowerPoint</vt:lpstr>
      <vt:lpstr>Презентация PowerPoint</vt:lpstr>
      <vt:lpstr>Баланс для развития устной речи</vt:lpstr>
      <vt:lpstr>Презентация PowerPoint</vt:lpstr>
      <vt:lpstr>Презентация PowerPoint</vt:lpstr>
      <vt:lpstr>Будьте здоровы!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КПК  ГУ ЯО  ИРО «Организация психологически безопасной комфортной среды образовательной организации»</dc:title>
  <dc:creator>Users</dc:creator>
  <cp:lastModifiedBy>Admin</cp:lastModifiedBy>
  <cp:revision>45</cp:revision>
  <dcterms:created xsi:type="dcterms:W3CDTF">2017-04-01T09:12:58Z</dcterms:created>
  <dcterms:modified xsi:type="dcterms:W3CDTF">2017-04-17T08:00:29Z</dcterms:modified>
</cp:coreProperties>
</file>