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84" y="-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04D7-4145-413B-9832-A619D489B8E2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1472-C301-4942-8162-095BF4B22F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794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04D7-4145-413B-9832-A619D489B8E2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1472-C301-4942-8162-095BF4B22F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548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04D7-4145-413B-9832-A619D489B8E2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1472-C301-4942-8162-095BF4B22F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53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04D7-4145-413B-9832-A619D489B8E2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1472-C301-4942-8162-095BF4B22F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009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04D7-4145-413B-9832-A619D489B8E2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1472-C301-4942-8162-095BF4B22F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60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04D7-4145-413B-9832-A619D489B8E2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1472-C301-4942-8162-095BF4B22F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4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04D7-4145-413B-9832-A619D489B8E2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1472-C301-4942-8162-095BF4B22F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68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04D7-4145-413B-9832-A619D489B8E2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1472-C301-4942-8162-095BF4B22F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353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04D7-4145-413B-9832-A619D489B8E2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1472-C301-4942-8162-095BF4B22F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17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04D7-4145-413B-9832-A619D489B8E2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1472-C301-4942-8162-095BF4B22F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760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E04D7-4145-413B-9832-A619D489B8E2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1472-C301-4942-8162-095BF4B22F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563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E04D7-4145-413B-9832-A619D489B8E2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F1472-C301-4942-8162-095BF4B22F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47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16832" y="108682"/>
            <a:ext cx="3312368" cy="3588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ВСОКО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8597" y="936105"/>
            <a:ext cx="2376264" cy="76514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Нормативно-правовой компонент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8716" y="2427289"/>
            <a:ext cx="2376264" cy="76514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компонент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8836" y="3878861"/>
            <a:ext cx="2376264" cy="76514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компонент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8597" y="5674893"/>
            <a:ext cx="2376264" cy="76514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 компонент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0648" y="7668344"/>
            <a:ext cx="2376264" cy="76514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Результативный  компонент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61048" y="638505"/>
            <a:ext cx="2664296" cy="33309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федерального уровня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61048" y="1070549"/>
            <a:ext cx="2664296" cy="33309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регионального уровня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61048" y="1478020"/>
            <a:ext cx="2664296" cy="33309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муниципального уровня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61048" y="1947337"/>
            <a:ext cx="2664296" cy="33309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уровня детского сада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96952" y="2461236"/>
            <a:ext cx="1350078" cy="33309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97152" y="3010356"/>
            <a:ext cx="1728192" cy="33309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996952" y="3010357"/>
            <a:ext cx="1350078" cy="33309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97152" y="2468182"/>
            <a:ext cx="1728192" cy="33309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799410" y="3779911"/>
            <a:ext cx="2664296" cy="33309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детского сада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799410" y="4261434"/>
            <a:ext cx="2664296" cy="45164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Временные структуры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(творческие группы)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99410" y="5233544"/>
            <a:ext cx="2664296" cy="40510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организации образовательного процесса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99410" y="5854914"/>
            <a:ext cx="2664296" cy="40510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условий реализации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ООП ДО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784928" y="6499636"/>
            <a:ext cx="2664296" cy="40510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результатов освоения воспитанниками ООП ДО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783060" y="7182768"/>
            <a:ext cx="2664296" cy="33309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 и обработка информации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781555" y="7668344"/>
            <a:ext cx="2664296" cy="33309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управленческих решений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784928" y="8130270"/>
            <a:ext cx="2664296" cy="33309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рекомендаций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781555" y="8604448"/>
            <a:ext cx="2664296" cy="33309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Придание огласке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Прямая со стрелкой 27"/>
          <p:cNvCxnSpPr>
            <a:stCxn id="6" idx="3"/>
            <a:endCxn id="11" idx="1"/>
          </p:cNvCxnSpPr>
          <p:nvPr/>
        </p:nvCxnSpPr>
        <p:spPr>
          <a:xfrm flipV="1">
            <a:off x="2554861" y="805053"/>
            <a:ext cx="1306187" cy="5136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6" idx="3"/>
            <a:endCxn id="12" idx="1"/>
          </p:cNvCxnSpPr>
          <p:nvPr/>
        </p:nvCxnSpPr>
        <p:spPr>
          <a:xfrm flipV="1">
            <a:off x="2554861" y="1237097"/>
            <a:ext cx="1306187" cy="815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6" idx="3"/>
            <a:endCxn id="13" idx="1"/>
          </p:cNvCxnSpPr>
          <p:nvPr/>
        </p:nvCxnSpPr>
        <p:spPr>
          <a:xfrm>
            <a:off x="2554861" y="1318679"/>
            <a:ext cx="1306187" cy="3258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6" idx="3"/>
            <a:endCxn id="14" idx="1"/>
          </p:cNvCxnSpPr>
          <p:nvPr/>
        </p:nvCxnSpPr>
        <p:spPr>
          <a:xfrm>
            <a:off x="2554861" y="1318679"/>
            <a:ext cx="1306187" cy="7952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endCxn id="19" idx="1"/>
          </p:cNvCxnSpPr>
          <p:nvPr/>
        </p:nvCxnSpPr>
        <p:spPr>
          <a:xfrm flipV="1">
            <a:off x="2535100" y="3946459"/>
            <a:ext cx="1264310" cy="3149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8" idx="3"/>
            <a:endCxn id="20" idx="1"/>
          </p:cNvCxnSpPr>
          <p:nvPr/>
        </p:nvCxnSpPr>
        <p:spPr>
          <a:xfrm>
            <a:off x="2535100" y="4261435"/>
            <a:ext cx="1264310" cy="2258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9" idx="3"/>
            <a:endCxn id="21" idx="1"/>
          </p:cNvCxnSpPr>
          <p:nvPr/>
        </p:nvCxnSpPr>
        <p:spPr>
          <a:xfrm flipV="1">
            <a:off x="2554861" y="5436096"/>
            <a:ext cx="1244549" cy="6213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9" idx="3"/>
            <a:endCxn id="22" idx="1"/>
          </p:cNvCxnSpPr>
          <p:nvPr/>
        </p:nvCxnSpPr>
        <p:spPr>
          <a:xfrm flipV="1">
            <a:off x="2554861" y="6057466"/>
            <a:ext cx="1244549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9" idx="3"/>
            <a:endCxn id="23" idx="1"/>
          </p:cNvCxnSpPr>
          <p:nvPr/>
        </p:nvCxnSpPr>
        <p:spPr>
          <a:xfrm>
            <a:off x="2554861" y="6057467"/>
            <a:ext cx="1230067" cy="6447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endCxn id="24" idx="1"/>
          </p:cNvCxnSpPr>
          <p:nvPr/>
        </p:nvCxnSpPr>
        <p:spPr>
          <a:xfrm flipV="1">
            <a:off x="2636912" y="7349316"/>
            <a:ext cx="1146148" cy="7016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10" idx="3"/>
            <a:endCxn id="27" idx="1"/>
          </p:cNvCxnSpPr>
          <p:nvPr/>
        </p:nvCxnSpPr>
        <p:spPr>
          <a:xfrm>
            <a:off x="2636912" y="8050918"/>
            <a:ext cx="1144643" cy="7200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10" idx="3"/>
            <a:endCxn id="25" idx="1"/>
          </p:cNvCxnSpPr>
          <p:nvPr/>
        </p:nvCxnSpPr>
        <p:spPr>
          <a:xfrm flipV="1">
            <a:off x="2636912" y="7834892"/>
            <a:ext cx="1144643" cy="2160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10" idx="3"/>
            <a:endCxn id="26" idx="1"/>
          </p:cNvCxnSpPr>
          <p:nvPr/>
        </p:nvCxnSpPr>
        <p:spPr>
          <a:xfrm>
            <a:off x="2636912" y="8050918"/>
            <a:ext cx="1148016" cy="245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endCxn id="15" idx="1"/>
          </p:cNvCxnSpPr>
          <p:nvPr/>
        </p:nvCxnSpPr>
        <p:spPr>
          <a:xfrm flipV="1">
            <a:off x="2535100" y="2627784"/>
            <a:ext cx="461852" cy="2481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endCxn id="17" idx="1"/>
          </p:cNvCxnSpPr>
          <p:nvPr/>
        </p:nvCxnSpPr>
        <p:spPr>
          <a:xfrm>
            <a:off x="2535100" y="2924342"/>
            <a:ext cx="461852" cy="2525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endCxn id="18" idx="1"/>
          </p:cNvCxnSpPr>
          <p:nvPr/>
        </p:nvCxnSpPr>
        <p:spPr>
          <a:xfrm flipV="1">
            <a:off x="4355061" y="2634730"/>
            <a:ext cx="442091" cy="72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stCxn id="6" idx="2"/>
            <a:endCxn id="7" idx="0"/>
          </p:cNvCxnSpPr>
          <p:nvPr/>
        </p:nvCxnSpPr>
        <p:spPr>
          <a:xfrm flipH="1">
            <a:off x="1356848" y="1701252"/>
            <a:ext cx="9881" cy="7260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flipV="1">
            <a:off x="4355061" y="3185209"/>
            <a:ext cx="442091" cy="72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>
            <a:endCxn id="8" idx="0"/>
          </p:cNvCxnSpPr>
          <p:nvPr/>
        </p:nvCxnSpPr>
        <p:spPr>
          <a:xfrm flipH="1">
            <a:off x="1346968" y="3246449"/>
            <a:ext cx="1" cy="6324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>
            <a:endCxn id="9" idx="0"/>
          </p:cNvCxnSpPr>
          <p:nvPr/>
        </p:nvCxnSpPr>
        <p:spPr>
          <a:xfrm>
            <a:off x="1346969" y="4644008"/>
            <a:ext cx="19760" cy="10308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 flipH="1">
            <a:off x="1344060" y="6440040"/>
            <a:ext cx="1" cy="12283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8057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64</Words>
  <Application>Microsoft Office PowerPoint</Application>
  <PresentationFormat>Экран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Админ</cp:lastModifiedBy>
  <cp:revision>4</cp:revision>
  <dcterms:created xsi:type="dcterms:W3CDTF">2022-05-06T10:25:38Z</dcterms:created>
  <dcterms:modified xsi:type="dcterms:W3CDTF">2022-12-21T09:30:05Z</dcterms:modified>
</cp:coreProperties>
</file>